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68" r:id="rId4"/>
    <p:sldId id="269" r:id="rId5"/>
    <p:sldId id="274" r:id="rId6"/>
    <p:sldId id="271" r:id="rId7"/>
    <p:sldId id="272" r:id="rId8"/>
    <p:sldId id="27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5">
          <p15:clr>
            <a:srgbClr val="A4A3A4"/>
          </p15:clr>
        </p15:guide>
        <p15:guide id="2" orient="horz" pos="1193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orient="horz" pos="115">
          <p15:clr>
            <a:srgbClr val="A4A3A4"/>
          </p15:clr>
        </p15:guide>
        <p15:guide id="5" orient="horz" pos="790">
          <p15:clr>
            <a:srgbClr val="A4A3A4"/>
          </p15:clr>
        </p15:guide>
        <p15:guide id="6" orient="horz" pos="2751">
          <p15:clr>
            <a:srgbClr val="A4A3A4"/>
          </p15:clr>
        </p15:guide>
        <p15:guide id="7" pos="5438">
          <p15:clr>
            <a:srgbClr val="A4A3A4"/>
          </p15:clr>
        </p15:guide>
        <p15:guide id="8" pos="2580" userDrawn="1">
          <p15:clr>
            <a:srgbClr val="A4A3A4"/>
          </p15:clr>
        </p15:guide>
        <p15:guide id="9" pos="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0" autoAdjust="0"/>
    <p:restoredTop sz="45553" autoAdjust="0"/>
  </p:normalViewPr>
  <p:slideViewPr>
    <p:cSldViewPr snapToGrid="0" snapToObjects="1" showGuides="1">
      <p:cViewPr varScale="1">
        <p:scale>
          <a:sx n="68" d="100"/>
          <a:sy n="68" d="100"/>
        </p:scale>
        <p:origin x="2862" y="90"/>
      </p:cViewPr>
      <p:guideLst>
        <p:guide orient="horz" pos="495"/>
        <p:guide orient="horz" pos="1193"/>
        <p:guide orient="horz" pos="350"/>
        <p:guide orient="horz" pos="115"/>
        <p:guide orient="horz" pos="790"/>
        <p:guide orient="horz" pos="2751"/>
        <p:guide pos="5438"/>
        <p:guide pos="25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6901B-5A73-E94F-9649-A04ECAA11105}" type="datetimeFigureOut">
              <a:rPr lang="en-US" smtClean="0"/>
              <a:t>8/13/2018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BB8D-1E3B-F94A-904E-0B7BE39336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275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BDD-7BA8-0446-AE8A-209B2D7295B2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90A1-CAB0-9643-97F8-4BD3ACD6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42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990A1-CAB0-9643-97F8-4BD3ACD66F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0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1558925" cy="8778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F1EE6-06E3-4273-A229-E5CE34817876}" type="slidenum">
              <a:rPr lang="nb-NO" smtClean="0"/>
              <a:t>2</a:t>
            </a:fld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60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1611313" cy="906463"/>
          </a:xfrm>
        </p:spPr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990A1-CAB0-9643-97F8-4BD3ACD66FD1}" type="slidenum">
              <a:rPr lang="en-US" smtClean="0"/>
              <a:t>3</a:t>
            </a:fld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76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990A1-CAB0-9643-97F8-4BD3ACD66FD1}" type="slidenum">
              <a:rPr lang="en-US" smtClean="0"/>
              <a:t>4</a:t>
            </a:fld>
            <a:endParaRPr lang="en-US"/>
          </a:p>
        </p:txBody>
      </p:sp>
      <p:sp>
        <p:nvSpPr>
          <p:cNvPr id="6" name="Plassholder for nota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7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2022475" cy="11382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F1EE6-06E3-4273-A229-E5CE34817876}" type="slidenum">
              <a:rPr lang="nb-NO" smtClean="0"/>
              <a:t>5</a:t>
            </a:fld>
            <a:endParaRPr lang="nb-NO"/>
          </a:p>
        </p:txBody>
      </p:sp>
      <p:sp>
        <p:nvSpPr>
          <p:cNvPr id="6" name="Plassholder for nota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48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1651000" cy="928688"/>
          </a:xfrm>
        </p:spPr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990A1-CAB0-9643-97F8-4BD3ACD66FD1}" type="slidenum">
              <a:rPr lang="en-US" smtClean="0"/>
              <a:t>6</a:t>
            </a:fld>
            <a:endParaRPr lang="en-US"/>
          </a:p>
        </p:txBody>
      </p:sp>
      <p:sp>
        <p:nvSpPr>
          <p:cNvPr id="6" name="Plassholder for nota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77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1249363" cy="703263"/>
          </a:xfrm>
        </p:spPr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990A1-CAB0-9643-97F8-4BD3ACD66FD1}" type="slidenum">
              <a:rPr lang="en-US" smtClean="0"/>
              <a:t>7</a:t>
            </a:fld>
            <a:endParaRPr lang="en-US"/>
          </a:p>
        </p:txBody>
      </p:sp>
      <p:sp>
        <p:nvSpPr>
          <p:cNvPr id="6" name="Plassholder for nota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89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1751013" cy="984250"/>
          </a:xfrm>
        </p:spPr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990A1-CAB0-9643-97F8-4BD3ACD66FD1}" type="slidenum">
              <a:rPr lang="en-US" smtClean="0"/>
              <a:t>8</a:t>
            </a:fld>
            <a:endParaRPr lang="en-US"/>
          </a:p>
        </p:txBody>
      </p:sp>
      <p:sp>
        <p:nvSpPr>
          <p:cNvPr id="6" name="Plassholder for nota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00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2156" y="3528580"/>
            <a:ext cx="3315642" cy="700520"/>
          </a:xfrm>
        </p:spPr>
        <p:txBody>
          <a:bodyPr bIns="0" anchor="b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Sted, dato, foredragsholder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88B4E91-92BD-654A-AE66-51BF3E744782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8445" y="1597820"/>
            <a:ext cx="3349353" cy="1768096"/>
          </a:xfrm>
        </p:spPr>
        <p:txBody>
          <a:bodyPr>
            <a:normAutofit/>
          </a:bodyPr>
          <a:lstStyle>
            <a:lvl1pPr>
              <a:defRPr sz="2300" cap="all">
                <a:latin typeface="+mj-lt"/>
              </a:defRPr>
            </a:lvl1pPr>
          </a:lstStyle>
          <a:p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33" name="Picture 32" descr="SB_logo sv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62" y="739845"/>
            <a:ext cx="955071" cy="188805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5085"/>
            <a:ext cx="9144000" cy="5148583"/>
          </a:xfrm>
          <a:custGeom>
            <a:avLst/>
            <a:gdLst>
              <a:gd name="connsiteX0" fmla="*/ 4625955 w 9144000"/>
              <a:gd name="connsiteY0" fmla="*/ 550672 h 5143604"/>
              <a:gd name="connsiteX1" fmla="*/ 519845 w 9144000"/>
              <a:gd name="connsiteY1" fmla="*/ 571354 h 5143604"/>
              <a:gd name="connsiteX2" fmla="*/ 519845 w 9144000"/>
              <a:gd name="connsiteY2" fmla="*/ 4579061 h 5143604"/>
              <a:gd name="connsiteX3" fmla="*/ 6040548 w 9144000"/>
              <a:gd name="connsiteY3" fmla="*/ 4579061 h 5143604"/>
              <a:gd name="connsiteX4" fmla="*/ 6041239 w 9144000"/>
              <a:gd name="connsiteY4" fmla="*/ 1782111 h 5143604"/>
              <a:gd name="connsiteX5" fmla="*/ 6040548 w 9144000"/>
              <a:gd name="connsiteY5" fmla="*/ 571354 h 5143604"/>
              <a:gd name="connsiteX6" fmla="*/ 4625955 w 9144000"/>
              <a:gd name="connsiteY6" fmla="*/ 550672 h 5143604"/>
              <a:gd name="connsiteX7" fmla="*/ 6800143 w 9144000"/>
              <a:gd name="connsiteY7" fmla="*/ 104 h 5143604"/>
              <a:gd name="connsiteX8" fmla="*/ 9142855 w 9144000"/>
              <a:gd name="connsiteY8" fmla="*/ 26512 h 5143604"/>
              <a:gd name="connsiteX9" fmla="*/ 9144000 w 9144000"/>
              <a:gd name="connsiteY9" fmla="*/ 1572422 h 5143604"/>
              <a:gd name="connsiteX10" fmla="*/ 9142855 w 9144000"/>
              <a:gd name="connsiteY10" fmla="*/ 5143604 h 5143604"/>
              <a:gd name="connsiteX11" fmla="*/ 0 w 9144000"/>
              <a:gd name="connsiteY11" fmla="*/ 5143604 h 5143604"/>
              <a:gd name="connsiteX12" fmla="*/ 0 w 9144000"/>
              <a:gd name="connsiteY12" fmla="*/ 26512 h 5143604"/>
              <a:gd name="connsiteX13" fmla="*/ 6800143 w 9144000"/>
              <a:gd name="connsiteY13" fmla="*/ 104 h 5143604"/>
              <a:gd name="connsiteX0" fmla="*/ 4625955 w 9144000"/>
              <a:gd name="connsiteY0" fmla="*/ 550672 h 5143604"/>
              <a:gd name="connsiteX1" fmla="*/ 519845 w 9144000"/>
              <a:gd name="connsiteY1" fmla="*/ 571354 h 5143604"/>
              <a:gd name="connsiteX2" fmla="*/ 519845 w 9144000"/>
              <a:gd name="connsiteY2" fmla="*/ 4579061 h 5143604"/>
              <a:gd name="connsiteX3" fmla="*/ 6040548 w 9144000"/>
              <a:gd name="connsiteY3" fmla="*/ 4579061 h 5143604"/>
              <a:gd name="connsiteX4" fmla="*/ 6041239 w 9144000"/>
              <a:gd name="connsiteY4" fmla="*/ 1782111 h 5143604"/>
              <a:gd name="connsiteX5" fmla="*/ 6040548 w 9144000"/>
              <a:gd name="connsiteY5" fmla="*/ 571354 h 5143604"/>
              <a:gd name="connsiteX6" fmla="*/ 4625955 w 9144000"/>
              <a:gd name="connsiteY6" fmla="*/ 550672 h 5143604"/>
              <a:gd name="connsiteX7" fmla="*/ 6800143 w 9144000"/>
              <a:gd name="connsiteY7" fmla="*/ 104 h 5143604"/>
              <a:gd name="connsiteX8" fmla="*/ 9142855 w 9144000"/>
              <a:gd name="connsiteY8" fmla="*/ 26512 h 5143604"/>
              <a:gd name="connsiteX9" fmla="*/ 9144000 w 9144000"/>
              <a:gd name="connsiteY9" fmla="*/ 1572422 h 5143604"/>
              <a:gd name="connsiteX10" fmla="*/ 9142855 w 9144000"/>
              <a:gd name="connsiteY10" fmla="*/ 5143604 h 5143604"/>
              <a:gd name="connsiteX11" fmla="*/ 0 w 9144000"/>
              <a:gd name="connsiteY11" fmla="*/ 5143604 h 5143604"/>
              <a:gd name="connsiteX12" fmla="*/ 0 w 9144000"/>
              <a:gd name="connsiteY12" fmla="*/ 26512 h 5143604"/>
              <a:gd name="connsiteX13" fmla="*/ 6800143 w 9144000"/>
              <a:gd name="connsiteY13" fmla="*/ 104 h 5143604"/>
              <a:gd name="connsiteX0" fmla="*/ 4625955 w 9144000"/>
              <a:gd name="connsiteY0" fmla="*/ 550672 h 5143604"/>
              <a:gd name="connsiteX1" fmla="*/ 519845 w 9144000"/>
              <a:gd name="connsiteY1" fmla="*/ 571354 h 5143604"/>
              <a:gd name="connsiteX2" fmla="*/ 519845 w 9144000"/>
              <a:gd name="connsiteY2" fmla="*/ 4579061 h 5143604"/>
              <a:gd name="connsiteX3" fmla="*/ 6040548 w 9144000"/>
              <a:gd name="connsiteY3" fmla="*/ 4579061 h 5143604"/>
              <a:gd name="connsiteX4" fmla="*/ 6041239 w 9144000"/>
              <a:gd name="connsiteY4" fmla="*/ 1782111 h 5143604"/>
              <a:gd name="connsiteX5" fmla="*/ 6040548 w 9144000"/>
              <a:gd name="connsiteY5" fmla="*/ 571354 h 5143604"/>
              <a:gd name="connsiteX6" fmla="*/ 4625955 w 9144000"/>
              <a:gd name="connsiteY6" fmla="*/ 550672 h 5143604"/>
              <a:gd name="connsiteX7" fmla="*/ 6800143 w 9144000"/>
              <a:gd name="connsiteY7" fmla="*/ 104 h 5143604"/>
              <a:gd name="connsiteX8" fmla="*/ 9142855 w 9144000"/>
              <a:gd name="connsiteY8" fmla="*/ 26512 h 5143604"/>
              <a:gd name="connsiteX9" fmla="*/ 9144000 w 9144000"/>
              <a:gd name="connsiteY9" fmla="*/ 1572422 h 5143604"/>
              <a:gd name="connsiteX10" fmla="*/ 9142855 w 9144000"/>
              <a:gd name="connsiteY10" fmla="*/ 5143604 h 5143604"/>
              <a:gd name="connsiteX11" fmla="*/ 0 w 9144000"/>
              <a:gd name="connsiteY11" fmla="*/ 5143604 h 5143604"/>
              <a:gd name="connsiteX12" fmla="*/ 0 w 9144000"/>
              <a:gd name="connsiteY12" fmla="*/ 26512 h 5143604"/>
              <a:gd name="connsiteX13" fmla="*/ 6800143 w 9144000"/>
              <a:gd name="connsiteY13" fmla="*/ 104 h 5143604"/>
              <a:gd name="connsiteX0" fmla="*/ 5623005 w 9144000"/>
              <a:gd name="connsiteY0" fmla="*/ 571666 h 5143604"/>
              <a:gd name="connsiteX1" fmla="*/ 519845 w 9144000"/>
              <a:gd name="connsiteY1" fmla="*/ 571354 h 5143604"/>
              <a:gd name="connsiteX2" fmla="*/ 519845 w 9144000"/>
              <a:gd name="connsiteY2" fmla="*/ 4579061 h 5143604"/>
              <a:gd name="connsiteX3" fmla="*/ 6040548 w 9144000"/>
              <a:gd name="connsiteY3" fmla="*/ 4579061 h 5143604"/>
              <a:gd name="connsiteX4" fmla="*/ 6041239 w 9144000"/>
              <a:gd name="connsiteY4" fmla="*/ 1782111 h 5143604"/>
              <a:gd name="connsiteX5" fmla="*/ 6040548 w 9144000"/>
              <a:gd name="connsiteY5" fmla="*/ 571354 h 5143604"/>
              <a:gd name="connsiteX6" fmla="*/ 5623005 w 9144000"/>
              <a:gd name="connsiteY6" fmla="*/ 571666 h 5143604"/>
              <a:gd name="connsiteX7" fmla="*/ 6800143 w 9144000"/>
              <a:gd name="connsiteY7" fmla="*/ 104 h 5143604"/>
              <a:gd name="connsiteX8" fmla="*/ 9142855 w 9144000"/>
              <a:gd name="connsiteY8" fmla="*/ 26512 h 5143604"/>
              <a:gd name="connsiteX9" fmla="*/ 9144000 w 9144000"/>
              <a:gd name="connsiteY9" fmla="*/ 1572422 h 5143604"/>
              <a:gd name="connsiteX10" fmla="*/ 9142855 w 9144000"/>
              <a:gd name="connsiteY10" fmla="*/ 5143604 h 5143604"/>
              <a:gd name="connsiteX11" fmla="*/ 0 w 9144000"/>
              <a:gd name="connsiteY11" fmla="*/ 5143604 h 5143604"/>
              <a:gd name="connsiteX12" fmla="*/ 0 w 9144000"/>
              <a:gd name="connsiteY12" fmla="*/ 26512 h 5143604"/>
              <a:gd name="connsiteX13" fmla="*/ 6800143 w 9144000"/>
              <a:gd name="connsiteY13" fmla="*/ 104 h 5143604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6040548 w 9144000"/>
              <a:gd name="connsiteY3" fmla="*/ 4584040 h 5148583"/>
              <a:gd name="connsiteX4" fmla="*/ 6041239 w 9144000"/>
              <a:gd name="connsiteY4" fmla="*/ 1787090 h 5148583"/>
              <a:gd name="connsiteX5" fmla="*/ 6040548 w 9144000"/>
              <a:gd name="connsiteY5" fmla="*/ 576333 h 5148583"/>
              <a:gd name="connsiteX6" fmla="*/ 5623005 w 9144000"/>
              <a:gd name="connsiteY6" fmla="*/ 576645 h 5148583"/>
              <a:gd name="connsiteX7" fmla="*/ 6800143 w 9144000"/>
              <a:gd name="connsiteY7" fmla="*/ 5083 h 5148583"/>
              <a:gd name="connsiteX8" fmla="*/ 9142855 w 9144000"/>
              <a:gd name="connsiteY8" fmla="*/ 31491 h 5148583"/>
              <a:gd name="connsiteX9" fmla="*/ 9144000 w 9144000"/>
              <a:gd name="connsiteY9" fmla="*/ 1577401 h 5148583"/>
              <a:gd name="connsiteX10" fmla="*/ 9142855 w 9144000"/>
              <a:gd name="connsiteY10" fmla="*/ 5148583 h 5148583"/>
              <a:gd name="connsiteX11" fmla="*/ 0 w 9144000"/>
              <a:gd name="connsiteY11" fmla="*/ 5148583 h 5148583"/>
              <a:gd name="connsiteX12" fmla="*/ 0 w 9144000"/>
              <a:gd name="connsiteY12" fmla="*/ 0 h 5148583"/>
              <a:gd name="connsiteX13" fmla="*/ 6800143 w 9144000"/>
              <a:gd name="connsiteY13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6040548 w 9144000"/>
              <a:gd name="connsiteY3" fmla="*/ 4584040 h 5148583"/>
              <a:gd name="connsiteX4" fmla="*/ 6041239 w 9144000"/>
              <a:gd name="connsiteY4" fmla="*/ 1787090 h 5148583"/>
              <a:gd name="connsiteX5" fmla="*/ 6040548 w 9144000"/>
              <a:gd name="connsiteY5" fmla="*/ 576333 h 5148583"/>
              <a:gd name="connsiteX6" fmla="*/ 5623005 w 9144000"/>
              <a:gd name="connsiteY6" fmla="*/ 576645 h 5148583"/>
              <a:gd name="connsiteX7" fmla="*/ 6800143 w 9144000"/>
              <a:gd name="connsiteY7" fmla="*/ 5083 h 5148583"/>
              <a:gd name="connsiteX8" fmla="*/ 9142855 w 9144000"/>
              <a:gd name="connsiteY8" fmla="*/ 10497 h 5148583"/>
              <a:gd name="connsiteX9" fmla="*/ 9144000 w 9144000"/>
              <a:gd name="connsiteY9" fmla="*/ 1577401 h 5148583"/>
              <a:gd name="connsiteX10" fmla="*/ 9142855 w 9144000"/>
              <a:gd name="connsiteY10" fmla="*/ 5148583 h 5148583"/>
              <a:gd name="connsiteX11" fmla="*/ 0 w 9144000"/>
              <a:gd name="connsiteY11" fmla="*/ 5148583 h 5148583"/>
              <a:gd name="connsiteX12" fmla="*/ 0 w 9144000"/>
              <a:gd name="connsiteY12" fmla="*/ 0 h 5148583"/>
              <a:gd name="connsiteX13" fmla="*/ 6800143 w 9144000"/>
              <a:gd name="connsiteY13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5079708 w 9144000"/>
              <a:gd name="connsiteY3" fmla="*/ 4571253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4554945 w 9144000"/>
              <a:gd name="connsiteY3" fmla="*/ 4592247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4554945 w 9144000"/>
              <a:gd name="connsiteY3" fmla="*/ 4592247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4554945 w 9144000"/>
              <a:gd name="connsiteY3" fmla="*/ 4592247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4554945 w 9144000"/>
              <a:gd name="connsiteY3" fmla="*/ 4592247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4554945 w 9144000"/>
              <a:gd name="connsiteY3" fmla="*/ 4592247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4554945 w 9144000"/>
              <a:gd name="connsiteY3" fmla="*/ 4592247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4554945 w 9144000"/>
              <a:gd name="connsiteY3" fmla="*/ 4592247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5 w 9144000"/>
              <a:gd name="connsiteY2" fmla="*/ 4584040 h 5148583"/>
              <a:gd name="connsiteX3" fmla="*/ 4554945 w 9144000"/>
              <a:gd name="connsiteY3" fmla="*/ 4592247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30341 w 9144000"/>
              <a:gd name="connsiteY2" fmla="*/ 4605034 h 5148583"/>
              <a:gd name="connsiteX3" fmla="*/ 4554945 w 9144000"/>
              <a:gd name="connsiteY3" fmla="*/ 4592247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30341 w 9144000"/>
              <a:gd name="connsiteY2" fmla="*/ 4605034 h 5148583"/>
              <a:gd name="connsiteX3" fmla="*/ 4565440 w 9144000"/>
              <a:gd name="connsiteY3" fmla="*/ 4634235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30341 w 9144000"/>
              <a:gd name="connsiteY2" fmla="*/ 4605034 h 5148583"/>
              <a:gd name="connsiteX3" fmla="*/ 4544449 w 9144000"/>
              <a:gd name="connsiteY3" fmla="*/ 4581750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6040548 w 9144000"/>
              <a:gd name="connsiteY4" fmla="*/ 4584040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5242908 w 9144000"/>
              <a:gd name="connsiteY4" fmla="*/ 2789064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5242908 w 9144000"/>
              <a:gd name="connsiteY4" fmla="*/ 2789064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5242908 w 9144000"/>
              <a:gd name="connsiteY4" fmla="*/ 2789064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41239 w 9144000"/>
              <a:gd name="connsiteY5" fmla="*/ 178709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30744 w 9144000"/>
              <a:gd name="connsiteY5" fmla="*/ 1146776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30744 w 9144000"/>
              <a:gd name="connsiteY5" fmla="*/ 1146776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20248 w 9144000"/>
              <a:gd name="connsiteY5" fmla="*/ 1283237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20248 w 9144000"/>
              <a:gd name="connsiteY5" fmla="*/ 1283237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20248 w 9144000"/>
              <a:gd name="connsiteY5" fmla="*/ 1188764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51733 w 9144000"/>
              <a:gd name="connsiteY5" fmla="*/ 1188764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51733 w 9144000"/>
              <a:gd name="connsiteY5" fmla="*/ 1188764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41238 w 9144000"/>
              <a:gd name="connsiteY5" fmla="*/ 116777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41238 w 9144000"/>
              <a:gd name="connsiteY5" fmla="*/ 1167770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51733 w 9144000"/>
              <a:gd name="connsiteY5" fmla="*/ 1178267 h 5148583"/>
              <a:gd name="connsiteX6" fmla="*/ 6040548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51733 w 9144000"/>
              <a:gd name="connsiteY5" fmla="*/ 1178267 h 5148583"/>
              <a:gd name="connsiteX6" fmla="*/ 6145500 w 9144000"/>
              <a:gd name="connsiteY6" fmla="*/ 576333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60716 w 9144000"/>
              <a:gd name="connsiteY4" fmla="*/ 1172535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697133 w 9144000"/>
              <a:gd name="connsiteY4" fmla="*/ 1240747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5528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732861 w 9144000"/>
              <a:gd name="connsiteY4" fmla="*/ 1260236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47724 w 9144000"/>
              <a:gd name="connsiteY4" fmla="*/ 1182280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47724 w 9144000"/>
              <a:gd name="connsiteY4" fmla="*/ 1182280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47724 w 9144000"/>
              <a:gd name="connsiteY4" fmla="*/ 1182280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47724 w 9144000"/>
              <a:gd name="connsiteY4" fmla="*/ 1182280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609436 w 9144000"/>
              <a:gd name="connsiteY4" fmla="*/ 1218010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51733 w 9144000"/>
              <a:gd name="connsiteY5" fmla="*/ 117826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54981 w 9144000"/>
              <a:gd name="connsiteY5" fmla="*/ 1340676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54981 w 9144000"/>
              <a:gd name="connsiteY5" fmla="*/ 1194507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54981 w 9144000"/>
              <a:gd name="connsiteY5" fmla="*/ 1191259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5973780 w 9144000"/>
              <a:gd name="connsiteY5" fmla="*/ 1181514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243366 w 9144000"/>
              <a:gd name="connsiteY5" fmla="*/ 1350419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6153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4529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45298 w 9144000"/>
              <a:gd name="connsiteY6" fmla="*/ 586830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38802 w 9144000"/>
              <a:gd name="connsiteY6" fmla="*/ 580334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50972 w 9144000"/>
              <a:gd name="connsiteY4" fmla="*/ 1188776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1750 h 5148583"/>
              <a:gd name="connsiteX4" fmla="*/ 4547647 w 9144000"/>
              <a:gd name="connsiteY4" fmla="*/ 1198750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95049 h 5148583"/>
              <a:gd name="connsiteX4" fmla="*/ 4547647 w 9144000"/>
              <a:gd name="connsiteY4" fmla="*/ 1198750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88400 h 5148583"/>
              <a:gd name="connsiteX4" fmla="*/ 4547647 w 9144000"/>
              <a:gd name="connsiteY4" fmla="*/ 1198750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44449 w 9144000"/>
              <a:gd name="connsiteY3" fmla="*/ 4595049 h 5148583"/>
              <a:gd name="connsiteX4" fmla="*/ 4547647 w 9144000"/>
              <a:gd name="connsiteY4" fmla="*/ 1198750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57748 w 9144000"/>
              <a:gd name="connsiteY3" fmla="*/ 4585075 h 5148583"/>
              <a:gd name="connsiteX4" fmla="*/ 4547647 w 9144000"/>
              <a:gd name="connsiteY4" fmla="*/ 1198750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  <a:gd name="connsiteX0" fmla="*/ 5623005 w 9144000"/>
              <a:gd name="connsiteY0" fmla="*/ 576645 h 5148583"/>
              <a:gd name="connsiteX1" fmla="*/ 519845 w 9144000"/>
              <a:gd name="connsiteY1" fmla="*/ 576333 h 5148583"/>
              <a:gd name="connsiteX2" fmla="*/ 519846 w 9144000"/>
              <a:gd name="connsiteY2" fmla="*/ 4594537 h 5148583"/>
              <a:gd name="connsiteX3" fmla="*/ 4554423 w 9144000"/>
              <a:gd name="connsiteY3" fmla="*/ 4595049 h 5148583"/>
              <a:gd name="connsiteX4" fmla="*/ 4547647 w 9144000"/>
              <a:gd name="connsiteY4" fmla="*/ 1198750 h 5148583"/>
              <a:gd name="connsiteX5" fmla="*/ 6041989 w 9144000"/>
              <a:gd name="connsiteY5" fmla="*/ 1194506 h 5148583"/>
              <a:gd name="connsiteX6" fmla="*/ 6038802 w 9144000"/>
              <a:gd name="connsiteY6" fmla="*/ 577086 h 5148583"/>
              <a:gd name="connsiteX7" fmla="*/ 5623005 w 9144000"/>
              <a:gd name="connsiteY7" fmla="*/ 576645 h 5148583"/>
              <a:gd name="connsiteX8" fmla="*/ 6800143 w 9144000"/>
              <a:gd name="connsiteY8" fmla="*/ 5083 h 5148583"/>
              <a:gd name="connsiteX9" fmla="*/ 9142855 w 9144000"/>
              <a:gd name="connsiteY9" fmla="*/ 10497 h 5148583"/>
              <a:gd name="connsiteX10" fmla="*/ 9144000 w 9144000"/>
              <a:gd name="connsiteY10" fmla="*/ 1577401 h 5148583"/>
              <a:gd name="connsiteX11" fmla="*/ 9142855 w 9144000"/>
              <a:gd name="connsiteY11" fmla="*/ 5148583 h 5148583"/>
              <a:gd name="connsiteX12" fmla="*/ 0 w 9144000"/>
              <a:gd name="connsiteY12" fmla="*/ 5148583 h 5148583"/>
              <a:gd name="connsiteX13" fmla="*/ 0 w 9144000"/>
              <a:gd name="connsiteY13" fmla="*/ 0 h 5148583"/>
              <a:gd name="connsiteX14" fmla="*/ 6800143 w 9144000"/>
              <a:gd name="connsiteY14" fmla="*/ 5083 h 51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5148583">
                <a:moveTo>
                  <a:pt x="5623005" y="576645"/>
                </a:moveTo>
                <a:lnTo>
                  <a:pt x="519845" y="576333"/>
                </a:lnTo>
                <a:cubicBezTo>
                  <a:pt x="523344" y="1919233"/>
                  <a:pt x="516347" y="3251637"/>
                  <a:pt x="519846" y="4594537"/>
                </a:cubicBezTo>
                <a:lnTo>
                  <a:pt x="4554423" y="4595049"/>
                </a:lnTo>
                <a:cubicBezTo>
                  <a:pt x="4556346" y="4004485"/>
                  <a:pt x="4544385" y="2895237"/>
                  <a:pt x="4547647" y="1198750"/>
                </a:cubicBezTo>
                <a:lnTo>
                  <a:pt x="6041989" y="1194506"/>
                </a:lnTo>
                <a:cubicBezTo>
                  <a:pt x="6040395" y="885796"/>
                  <a:pt x="6037147" y="880924"/>
                  <a:pt x="6038802" y="577086"/>
                </a:cubicBezTo>
                <a:lnTo>
                  <a:pt x="5623005" y="576645"/>
                </a:lnTo>
                <a:close/>
                <a:moveTo>
                  <a:pt x="6800143" y="5083"/>
                </a:moveTo>
                <a:cubicBezTo>
                  <a:pt x="6825388" y="3389"/>
                  <a:pt x="8361951" y="1694"/>
                  <a:pt x="9142855" y="10497"/>
                </a:cubicBezTo>
                <a:cubicBezTo>
                  <a:pt x="9143236" y="525799"/>
                  <a:pt x="9143620" y="1062098"/>
                  <a:pt x="9144000" y="1577401"/>
                </a:cubicBezTo>
                <a:cubicBezTo>
                  <a:pt x="9143620" y="2767796"/>
                  <a:pt x="9143236" y="3958188"/>
                  <a:pt x="9142855" y="5148583"/>
                </a:cubicBezTo>
                <a:lnTo>
                  <a:pt x="0" y="5148583"/>
                </a:lnTo>
                <a:lnTo>
                  <a:pt x="0" y="0"/>
                </a:lnTo>
                <a:lnTo>
                  <a:pt x="6800143" y="50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tIns="93600" rIns="144000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Forsideslideslide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7046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54356" y="1898650"/>
            <a:ext cx="3861624" cy="269597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3D9ECC3-F8EB-0F41-B6D4-D74BA42DBA97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2762" y="794516"/>
            <a:ext cx="8113713" cy="415498"/>
          </a:xfrm>
          <a:prstGeom prst="rect">
            <a:avLst/>
          </a:prstGeom>
        </p:spPr>
        <p:txBody>
          <a:bodyPr vert="horz" lIns="0" tIns="0" rIns="91440" bIns="45720" rtlCol="0" anchor="t">
            <a:spAutoFit/>
          </a:bodyPr>
          <a:lstStyle>
            <a:lvl1pPr>
              <a:defRPr baseline="0">
                <a:latin typeface="+mn-lt"/>
              </a:defRPr>
            </a:lvl1pPr>
          </a:lstStyle>
          <a:p>
            <a:r>
              <a:rPr lang="nb-NO" dirty="0"/>
              <a:t>Tittel i versaler maks to linjer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512762" y="1898650"/>
            <a:ext cx="3874259" cy="269597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2-spalte layout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555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valgt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146675" y="0"/>
            <a:ext cx="3997325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2762" y="1898650"/>
            <a:ext cx="4164737" cy="269597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631930" y="794515"/>
            <a:ext cx="2994545" cy="380010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ikonene i midten for å velge </a:t>
            </a:r>
            <a:br>
              <a:rPr lang="nb-NO" dirty="0"/>
            </a:br>
            <a:r>
              <a:rPr lang="nb-NO" dirty="0"/>
              <a:t>ønsket element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B2FD28FA-772C-E848-8C91-7509C8F16E29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3292" y="733514"/>
            <a:ext cx="416420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2762" y="794515"/>
            <a:ext cx="4164737" cy="784830"/>
          </a:xfrm>
          <a:prstGeom prst="rect">
            <a:avLst/>
          </a:prstGeom>
        </p:spPr>
        <p:txBody>
          <a:bodyPr vert="horz" wrap="square" lIns="0" tIns="0" rIns="91440" bIns="45720" rtlCol="0" anchor="t">
            <a:spAutoFit/>
          </a:bodyPr>
          <a:lstStyle>
            <a:lvl1pPr>
              <a:defRPr baseline="0">
                <a:latin typeface="+mn-lt"/>
              </a:defRPr>
            </a:lvl1pPr>
          </a:lstStyle>
          <a:p>
            <a:r>
              <a:rPr lang="nb-NO" dirty="0"/>
              <a:t>Tittel i versaler maks to linjer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Tekat og valgt element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5825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konel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0" y="0"/>
            <a:ext cx="5146675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2762" y="1898650"/>
            <a:ext cx="4164737" cy="269597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C957BDB-32B1-A14B-8722-29DC261DF558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3292" y="733514"/>
            <a:ext cx="416420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2762" y="794515"/>
            <a:ext cx="4164737" cy="784830"/>
          </a:xfrm>
          <a:prstGeom prst="rect">
            <a:avLst/>
          </a:prstGeom>
        </p:spPr>
        <p:txBody>
          <a:bodyPr vert="horz" wrap="square" lIns="0" tIns="0" rIns="91440" bIns="45720" rtlCol="0" anchor="t">
            <a:spAutoFit/>
          </a:bodyPr>
          <a:lstStyle>
            <a:lvl1pPr>
              <a:defRPr baseline="0">
                <a:latin typeface="+mn-lt"/>
              </a:defRPr>
            </a:lvl1pPr>
          </a:lstStyle>
          <a:p>
            <a:r>
              <a:rPr lang="nb-NO" dirty="0"/>
              <a:t>Tittel i versaler maks to linjer</a:t>
            </a:r>
            <a:endParaRPr lang="en-US" dirty="0"/>
          </a:p>
        </p:txBody>
      </p:sp>
      <p:pic>
        <p:nvPicPr>
          <p:cNvPr id="15" name="Picture 14" descr="Statsbygg_5_ikoner_staaende_sor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970" y="794516"/>
            <a:ext cx="700735" cy="383622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-1223818" y="908242"/>
            <a:ext cx="1116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aseline="0" noProof="1"/>
              <a:t>Ønskes annen bakgrunnsfarge enn grå under ikonene, v</a:t>
            </a:r>
            <a:r>
              <a:rPr lang="nb-NO" sz="900" noProof="1"/>
              <a:t>elges</a:t>
            </a:r>
            <a:r>
              <a:rPr lang="nb-NO" sz="900" baseline="0" noProof="1"/>
              <a:t> dette</a:t>
            </a:r>
            <a:r>
              <a:rPr lang="nb-NO" sz="900" noProof="1"/>
              <a:t> ved hjelp av funksjonen</a:t>
            </a:r>
            <a:r>
              <a:rPr lang="nb-NO" sz="900" baseline="0" noProof="1"/>
              <a:t> </a:t>
            </a:r>
            <a:r>
              <a:rPr lang="nb-NO" sz="900" i="1" baseline="0" noProof="1">
                <a:latin typeface="+mj-lt"/>
              </a:rPr>
              <a:t>format background</a:t>
            </a:r>
            <a:r>
              <a:rPr lang="nb-NO" sz="900" baseline="0" noProof="1"/>
              <a:t>.</a:t>
            </a:r>
            <a:endParaRPr lang="nb-NO" sz="900" noProof="1"/>
          </a:p>
          <a:p>
            <a:endParaRPr lang="nb-NO" sz="900" noProof="1"/>
          </a:p>
          <a:p>
            <a:r>
              <a:rPr lang="nb-NO" sz="900" noProof="1"/>
              <a:t>For å komme inn til denne funksjonen høyre klikker/ctr</a:t>
            </a:r>
            <a:r>
              <a:rPr lang="nb-NO" sz="900" baseline="0" noProof="1"/>
              <a:t> klikker man på bakgrunnen, velger så </a:t>
            </a:r>
            <a:r>
              <a:rPr lang="nb-NO" sz="900" i="1" baseline="0" noProof="1">
                <a:latin typeface="+mj-lt"/>
              </a:rPr>
              <a:t>format background </a:t>
            </a:r>
            <a:r>
              <a:rPr lang="nb-NO" sz="900" baseline="0" noProof="1"/>
              <a:t>fra menyen, videre velger man </a:t>
            </a:r>
            <a:r>
              <a:rPr lang="nb-NO" sz="900" i="1" baseline="0" noProof="1">
                <a:latin typeface="+mj-lt"/>
              </a:rPr>
              <a:t>fill –solid – color. </a:t>
            </a:r>
            <a:r>
              <a:rPr lang="nb-NO" sz="900" i="0" baseline="0" noProof="1">
                <a:latin typeface="+mn-lt"/>
              </a:rPr>
              <a:t>Der velger man ønsket farge fra Statsbygg sin fargepallett (øverste raden med farger).</a:t>
            </a:r>
            <a:endParaRPr lang="nb-NO" sz="900" i="0" noProof="1">
              <a:latin typeface="+mn-lt"/>
            </a:endParaRPr>
          </a:p>
          <a:p>
            <a:endParaRPr lang="en-US" sz="90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1-spalte ikonelement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85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46675" y="0"/>
            <a:ext cx="3997325" cy="5143500"/>
          </a:xfrm>
          <a:solidFill>
            <a:schemeClr val="bg2"/>
          </a:solidFill>
        </p:spPr>
        <p:txBody>
          <a:bodyPr lIns="180000" tIns="702000" rIns="180000" anchor="t">
            <a:normAutofit/>
          </a:bodyPr>
          <a:lstStyle>
            <a:lvl1pPr marL="0" indent="0" algn="ctr">
              <a:buNone/>
              <a:defRPr sz="1200" i="1">
                <a:solidFill>
                  <a:srgbClr val="A4A4A4"/>
                </a:solidFill>
              </a:defRPr>
            </a:lvl1pPr>
          </a:lstStyle>
          <a:p>
            <a:r>
              <a:rPr lang="nb-NO" noProof="1"/>
              <a:t>Klikk på ikonet midt i bildeboksen for å sette inn bilde. Kutt, skaler og plasser bildet ved hjelp av knappene som dukker opp under bildeboksen.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2EB1D220-5AE9-E14E-9B4F-A80CB773E34C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13292" y="733514"/>
            <a:ext cx="416420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2763" y="794516"/>
            <a:ext cx="4167188" cy="784830"/>
          </a:xfrm>
          <a:prstGeom prst="rect">
            <a:avLst/>
          </a:prstGeom>
        </p:spPr>
        <p:txBody>
          <a:bodyPr vert="horz" lIns="0" tIns="0" rIns="91440" bIns="45720" rtlCol="0" anchor="t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nb-NO" dirty="0">
                <a:latin typeface="+mn-lt"/>
              </a:rPr>
              <a:t>Tittel i versaler maks to linjer</a:t>
            </a:r>
            <a:endParaRPr lang="en-US" dirty="0">
              <a:latin typeface="+mn-lt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2762" y="1898650"/>
            <a:ext cx="4164737" cy="269597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Tekst og bilde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08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valgt element,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278400" y="0"/>
            <a:ext cx="28656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2762" y="1898650"/>
            <a:ext cx="5507038" cy="269597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553200" y="794515"/>
            <a:ext cx="2073275" cy="380010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ikonene i midten for å velge </a:t>
            </a:r>
            <a:br>
              <a:rPr lang="nb-NO" dirty="0"/>
            </a:br>
            <a:r>
              <a:rPr lang="nb-NO" dirty="0"/>
              <a:t>ønsket element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1D1F0520-56B0-2A4B-A890-E8096E25F2CD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3292" y="733514"/>
            <a:ext cx="550650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2762" y="794515"/>
            <a:ext cx="5507038" cy="446276"/>
          </a:xfrm>
          <a:prstGeom prst="rect">
            <a:avLst/>
          </a:prstGeom>
        </p:spPr>
        <p:txBody>
          <a:bodyPr vert="horz" wrap="square" lIns="0" tIns="0" rIns="91440" bIns="45720" rtlCol="0" anchor="t">
            <a:spAutoFit/>
          </a:bodyPr>
          <a:lstStyle>
            <a:lvl1pPr>
              <a:defRPr baseline="0">
                <a:latin typeface="+mn-lt"/>
              </a:defRPr>
            </a:lvl1pPr>
          </a:lstStyle>
          <a:p>
            <a:r>
              <a:rPr lang="nb-NO" dirty="0"/>
              <a:t>Tittel i versaler maks to linjer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Tekst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og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valgt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element,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liten</a:t>
            </a:r>
            <a:endParaRPr kumimoji="0" lang="nb-NO" sz="900" b="1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55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de,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280150" y="0"/>
            <a:ext cx="2865600" cy="5143500"/>
          </a:xfrm>
          <a:solidFill>
            <a:schemeClr val="bg2"/>
          </a:solidFill>
        </p:spPr>
        <p:txBody>
          <a:bodyPr lIns="180000" tIns="702000" rIns="180000" anchor="t">
            <a:normAutofit/>
          </a:bodyPr>
          <a:lstStyle>
            <a:lvl1pPr marL="0" indent="0" algn="ctr">
              <a:buNone/>
              <a:defRPr sz="1200" i="1">
                <a:solidFill>
                  <a:srgbClr val="A4A4A4"/>
                </a:solidFill>
              </a:defRPr>
            </a:lvl1pPr>
          </a:lstStyle>
          <a:p>
            <a:r>
              <a:rPr lang="nb-NO" noProof="1"/>
              <a:t>Klikk på ikonet midt i bildeboksen for å sette inn bilde. Kutt, skaler og plasser bildet ved hjelp av knappene som dukker opp under bildeboksen.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47DEFDA4-D993-6E40-B380-468A5E947184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13292" y="733514"/>
            <a:ext cx="550650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2762" y="794516"/>
            <a:ext cx="5507037" cy="446276"/>
          </a:xfrm>
          <a:prstGeom prst="rect">
            <a:avLst/>
          </a:prstGeom>
        </p:spPr>
        <p:txBody>
          <a:bodyPr vert="horz" wrap="square" lIns="0" tIns="0" rIns="91440" bIns="45720" rtlCol="0" anchor="t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nb-NO" dirty="0">
                <a:latin typeface="+mn-lt"/>
              </a:rPr>
              <a:t>Tittel i versaler maks to linjer</a:t>
            </a:r>
            <a:endParaRPr lang="en-US" dirty="0">
              <a:latin typeface="+mn-lt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2762" y="1898650"/>
            <a:ext cx="5507038" cy="269597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Tekst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og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bilde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,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liten</a:t>
            </a:r>
            <a:endParaRPr kumimoji="0" lang="nb-NO" sz="900" b="1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191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konelement_smal versj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7408215" y="0"/>
            <a:ext cx="1735785" cy="51435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2761" y="1898650"/>
            <a:ext cx="6716293" cy="269597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A7530D6E-08E6-9544-A295-CD538C2D9723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3292" y="733514"/>
            <a:ext cx="671576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tatsbygg_5_ikoner_staaende_sor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0" y="794516"/>
            <a:ext cx="700735" cy="3836222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2762" y="794515"/>
            <a:ext cx="6716292" cy="446276"/>
          </a:xfrm>
          <a:prstGeom prst="rect">
            <a:avLst/>
          </a:prstGeom>
        </p:spPr>
        <p:txBody>
          <a:bodyPr vert="horz" wrap="square" lIns="0" tIns="0" rIns="91440" bIns="45720" rtlCol="0" anchor="t">
            <a:spAutoFit/>
          </a:bodyPr>
          <a:lstStyle>
            <a:lvl1pPr>
              <a:defRPr baseline="0">
                <a:latin typeface="+mn-lt"/>
              </a:defRPr>
            </a:lvl1pPr>
          </a:lstStyle>
          <a:p>
            <a:r>
              <a:rPr lang="nb-NO" dirty="0"/>
              <a:t>Tittel i versaler maks to linjer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223818" y="908242"/>
            <a:ext cx="1116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aseline="0" noProof="1"/>
              <a:t>Ønskes annen bakgrunnsfarge enn grå under ikonene, v</a:t>
            </a:r>
            <a:r>
              <a:rPr lang="nb-NO" sz="900" noProof="1"/>
              <a:t>elges</a:t>
            </a:r>
            <a:r>
              <a:rPr lang="nb-NO" sz="900" baseline="0" noProof="1"/>
              <a:t> dette</a:t>
            </a:r>
            <a:r>
              <a:rPr lang="nb-NO" sz="900" noProof="1"/>
              <a:t> ved hjelp av funksjonen</a:t>
            </a:r>
            <a:r>
              <a:rPr lang="nb-NO" sz="900" baseline="0" noProof="1"/>
              <a:t> </a:t>
            </a:r>
            <a:r>
              <a:rPr lang="nb-NO" sz="900" i="1" baseline="0" noProof="1">
                <a:latin typeface="+mj-lt"/>
              </a:rPr>
              <a:t>format background</a:t>
            </a:r>
            <a:r>
              <a:rPr lang="nb-NO" sz="900" baseline="0" noProof="1"/>
              <a:t>.</a:t>
            </a:r>
            <a:endParaRPr lang="nb-NO" sz="900" noProof="1"/>
          </a:p>
          <a:p>
            <a:endParaRPr lang="nb-NO" sz="900" noProof="1"/>
          </a:p>
          <a:p>
            <a:r>
              <a:rPr lang="nb-NO" sz="900" noProof="1"/>
              <a:t>For å komme inn til denne funksjonen høyre klikker/ctr</a:t>
            </a:r>
            <a:r>
              <a:rPr lang="nb-NO" sz="900" baseline="0" noProof="1"/>
              <a:t> klikker man på bakgrunnen, velger så </a:t>
            </a:r>
            <a:r>
              <a:rPr lang="nb-NO" sz="900" i="1" baseline="0" noProof="1">
                <a:latin typeface="+mj-lt"/>
              </a:rPr>
              <a:t>format background </a:t>
            </a:r>
            <a:r>
              <a:rPr lang="nb-NO" sz="900" baseline="0" noProof="1"/>
              <a:t>fra menyen, videre velger man </a:t>
            </a:r>
            <a:r>
              <a:rPr lang="nb-NO" sz="900" i="1" baseline="0" noProof="1">
                <a:latin typeface="+mj-lt"/>
              </a:rPr>
              <a:t>fill –solid – color. </a:t>
            </a:r>
            <a:r>
              <a:rPr lang="nb-NO" sz="900" i="0" baseline="0" noProof="1">
                <a:latin typeface="+mn-lt"/>
              </a:rPr>
              <a:t>Der velger man ønsket farge fra Statsbygg sin fargepallett (øverste raden med farger).</a:t>
            </a:r>
            <a:endParaRPr lang="nb-NO" sz="900" i="0" noProof="1">
              <a:latin typeface="+mn-lt"/>
            </a:endParaRPr>
          </a:p>
          <a:p>
            <a:endParaRPr lang="en-US" sz="9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Tekst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og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ikonelement_smal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versjon</a:t>
            </a:r>
            <a:endParaRPr kumimoji="0" lang="nb-NO" sz="900" b="1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65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664438 h 5143500"/>
              <a:gd name="connsiteX5" fmla="*/ 0 w 9144000"/>
              <a:gd name="connsiteY5" fmla="*/ 744502 h 5143500"/>
              <a:gd name="connsiteX6" fmla="*/ 1545328 w 9144000"/>
              <a:gd name="connsiteY6" fmla="*/ 744502 h 5143500"/>
              <a:gd name="connsiteX7" fmla="*/ 1545328 w 9144000"/>
              <a:gd name="connsiteY7" fmla="*/ 253592 h 5143500"/>
              <a:gd name="connsiteX8" fmla="*/ 0 w 9144000"/>
              <a:gd name="connsiteY8" fmla="*/ 253592 h 5143500"/>
              <a:gd name="connsiteX9" fmla="*/ 0 w 9144000"/>
              <a:gd name="connsiteY9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0 w 9144000"/>
              <a:gd name="connsiteY4" fmla="*/ 5143500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8217 w 9144000"/>
              <a:gd name="connsiteY4" fmla="*/ 3655346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738068 w 9144000"/>
              <a:gd name="connsiteY7" fmla="*/ 809893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734627 w 9144000"/>
              <a:gd name="connsiteY8" fmla="*/ 177877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1482622" y="5135807"/>
                </a:lnTo>
                <a:lnTo>
                  <a:pt x="1482622" y="3666535"/>
                </a:lnTo>
                <a:lnTo>
                  <a:pt x="0" y="3664438"/>
                </a:lnTo>
                <a:lnTo>
                  <a:pt x="0" y="813335"/>
                </a:lnTo>
                <a:lnTo>
                  <a:pt x="1738068" y="809893"/>
                </a:lnTo>
                <a:lnTo>
                  <a:pt x="1734627" y="177877"/>
                </a:lnTo>
                <a:lnTo>
                  <a:pt x="0" y="177877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rgbClr val="A9A9A9"/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60406"/>
            <a:ext cx="1482684" cy="1483094"/>
          </a:xfrm>
          <a:solidFill>
            <a:srgbClr val="79B5B7"/>
          </a:solidFill>
        </p:spPr>
        <p:txBody>
          <a:bodyPr lIns="144000" tIns="140400" rIns="144000" bIns="140400" anchor="t">
            <a:normAutofit/>
          </a:bodyPr>
          <a:lstStyle>
            <a:lvl1pPr algn="l">
              <a:defRPr sz="1100" b="1" cap="none">
                <a:latin typeface="+mn-lt"/>
              </a:defRPr>
            </a:lvl1pPr>
          </a:lstStyle>
          <a:p>
            <a:r>
              <a:rPr lang="nb-NO" dirty="0"/>
              <a:t>Bildetekst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AA6580-EE59-B84D-9784-155F97A53C13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763794" y="3729172"/>
            <a:ext cx="15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Det</a:t>
            </a:r>
            <a:r>
              <a:rPr lang="en-US" sz="1100" baseline="0" dirty="0"/>
              <a:t> </a:t>
            </a:r>
            <a:r>
              <a:rPr lang="en-US" sz="1100" baseline="0" dirty="0" err="1"/>
              <a:t>er</a:t>
            </a:r>
            <a:r>
              <a:rPr lang="en-US" sz="1100" baseline="0" dirty="0"/>
              <a:t> </a:t>
            </a:r>
            <a:r>
              <a:rPr lang="en-US" sz="1100" baseline="0" dirty="0" err="1"/>
              <a:t>lov</a:t>
            </a:r>
            <a:r>
              <a:rPr lang="en-US" sz="1100" baseline="0" dirty="0"/>
              <a:t> </a:t>
            </a:r>
            <a:r>
              <a:rPr lang="en-US" sz="1100" baseline="0" dirty="0" err="1"/>
              <a:t>å</a:t>
            </a:r>
            <a:r>
              <a:rPr lang="en-US" sz="1100" baseline="0" dirty="0"/>
              <a:t> </a:t>
            </a:r>
            <a:r>
              <a:rPr lang="en-US" sz="1100" baseline="0" dirty="0" err="1"/>
              <a:t>bytte</a:t>
            </a:r>
            <a:r>
              <a:rPr lang="en-US" sz="1100" baseline="0" dirty="0"/>
              <a:t> </a:t>
            </a:r>
            <a:r>
              <a:rPr lang="en-US" sz="1100" baseline="0" dirty="0" err="1"/>
              <a:t>farge</a:t>
            </a:r>
            <a:r>
              <a:rPr lang="en-US" sz="1100" baseline="0" dirty="0"/>
              <a:t> </a:t>
            </a:r>
            <a:r>
              <a:rPr lang="en-US" sz="1100" baseline="0" dirty="0" err="1"/>
              <a:t>på</a:t>
            </a:r>
            <a:r>
              <a:rPr lang="en-US" sz="1100" baseline="0" dirty="0"/>
              <a:t> </a:t>
            </a:r>
            <a:r>
              <a:rPr lang="en-US" sz="1100" baseline="0" dirty="0" err="1"/>
              <a:t>bildetekst-boksen</a:t>
            </a:r>
            <a:r>
              <a:rPr lang="en-US" sz="1100" baseline="0" dirty="0"/>
              <a:t>. Bare pass </a:t>
            </a:r>
            <a:r>
              <a:rPr lang="en-US" sz="1100" baseline="0" dirty="0" err="1"/>
              <a:t>på</a:t>
            </a:r>
            <a:r>
              <a:rPr lang="en-US" sz="1100" baseline="0" dirty="0"/>
              <a:t> </a:t>
            </a:r>
            <a:r>
              <a:rPr lang="en-US" sz="1100" baseline="0" dirty="0" err="1"/>
              <a:t>å</a:t>
            </a:r>
            <a:r>
              <a:rPr lang="en-US" sz="1100" baseline="0" dirty="0"/>
              <a:t> </a:t>
            </a:r>
            <a:r>
              <a:rPr lang="en-US" sz="1100" baseline="0" dirty="0" err="1"/>
              <a:t>bruke</a:t>
            </a:r>
            <a:r>
              <a:rPr lang="en-US" sz="1100" baseline="0" dirty="0"/>
              <a:t> </a:t>
            </a:r>
            <a:r>
              <a:rPr lang="en-US" sz="1100" baseline="0" dirty="0" err="1"/>
              <a:t>hvit</a:t>
            </a:r>
            <a:r>
              <a:rPr lang="en-US" sz="1100" baseline="0" dirty="0"/>
              <a:t> </a:t>
            </a:r>
            <a:r>
              <a:rPr lang="en-US" sz="1100" baseline="0" dirty="0" err="1"/>
              <a:t>tekst</a:t>
            </a:r>
            <a:r>
              <a:rPr lang="en-US" sz="1100" baseline="0" dirty="0"/>
              <a:t> </a:t>
            </a:r>
            <a:r>
              <a:rPr lang="en-US" sz="1100" baseline="0" dirty="0" err="1"/>
              <a:t>på</a:t>
            </a:r>
            <a:r>
              <a:rPr lang="en-US" sz="1100" baseline="0" dirty="0"/>
              <a:t> </a:t>
            </a:r>
            <a:r>
              <a:rPr lang="en-US" sz="1100" baseline="0" dirty="0" err="1"/>
              <a:t>lilla</a:t>
            </a:r>
            <a:r>
              <a:rPr lang="en-US" sz="1100" baseline="0" dirty="0"/>
              <a:t> </a:t>
            </a:r>
            <a:r>
              <a:rPr lang="en-US" sz="1100" baseline="0" dirty="0" err="1"/>
              <a:t>bakgrunn</a:t>
            </a:r>
            <a:r>
              <a:rPr lang="en-US" sz="1100" baseline="0" dirty="0"/>
              <a:t>. </a:t>
            </a:r>
            <a:r>
              <a:rPr lang="en-US" sz="1100" baseline="0" dirty="0" err="1"/>
              <a:t>Ellers</a:t>
            </a:r>
            <a:r>
              <a:rPr lang="en-US" sz="1100" baseline="0" dirty="0"/>
              <a:t> </a:t>
            </a:r>
            <a:r>
              <a:rPr lang="en-US" sz="1100" baseline="0" dirty="0" err="1"/>
              <a:t>skal</a:t>
            </a:r>
            <a:r>
              <a:rPr lang="en-US" sz="1100" baseline="0" dirty="0"/>
              <a:t> </a:t>
            </a:r>
            <a:r>
              <a:rPr lang="en-US" sz="1100" baseline="0" dirty="0" err="1"/>
              <a:t>teksten</a:t>
            </a:r>
            <a:r>
              <a:rPr lang="en-US" sz="1100" baseline="0" dirty="0"/>
              <a:t> </a:t>
            </a:r>
            <a:r>
              <a:rPr lang="en-US" sz="1100" baseline="0" dirty="0" err="1"/>
              <a:t>være</a:t>
            </a:r>
            <a:r>
              <a:rPr lang="en-US" sz="1100" baseline="0" dirty="0"/>
              <a:t> </a:t>
            </a:r>
            <a:r>
              <a:rPr lang="en-US" sz="1100" baseline="0" dirty="0" err="1"/>
              <a:t>svart</a:t>
            </a:r>
            <a:r>
              <a:rPr lang="en-US" sz="1100" baseline="0" dirty="0"/>
              <a:t>.</a:t>
            </a:r>
            <a:endParaRPr lang="en-US" sz="11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Kun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bilde</a:t>
            </a:r>
            <a:endParaRPr kumimoji="0" lang="nb-NO" sz="900" b="1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432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uten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-3277" y="0"/>
            <a:ext cx="9147278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3664438 h 5143500"/>
              <a:gd name="connsiteX5" fmla="*/ 0 w 9144000"/>
              <a:gd name="connsiteY5" fmla="*/ 744502 h 5143500"/>
              <a:gd name="connsiteX6" fmla="*/ 1545328 w 9144000"/>
              <a:gd name="connsiteY6" fmla="*/ 744502 h 5143500"/>
              <a:gd name="connsiteX7" fmla="*/ 1545328 w 9144000"/>
              <a:gd name="connsiteY7" fmla="*/ 253592 h 5143500"/>
              <a:gd name="connsiteX8" fmla="*/ 0 w 9144000"/>
              <a:gd name="connsiteY8" fmla="*/ 253592 h 5143500"/>
              <a:gd name="connsiteX9" fmla="*/ 0 w 9144000"/>
              <a:gd name="connsiteY9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0 w 9144000"/>
              <a:gd name="connsiteY4" fmla="*/ 5143500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8217 w 9144000"/>
              <a:gd name="connsiteY4" fmla="*/ 3655346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545328 w 9144000"/>
              <a:gd name="connsiteY7" fmla="*/ 744502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744502 h 5143500"/>
              <a:gd name="connsiteX7" fmla="*/ 1738068 w 9144000"/>
              <a:gd name="connsiteY7" fmla="*/ 809893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545328 w 9144000"/>
              <a:gd name="connsiteY8" fmla="*/ 253592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734627 w 9144000"/>
              <a:gd name="connsiteY8" fmla="*/ 177877 h 5143500"/>
              <a:gd name="connsiteX9" fmla="*/ 0 w 9144000"/>
              <a:gd name="connsiteY9" fmla="*/ 253592 h 5143500"/>
              <a:gd name="connsiteX10" fmla="*/ 0 w 9144000"/>
              <a:gd name="connsiteY10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1482622 w 9144000"/>
              <a:gd name="connsiteY3" fmla="*/ 5135807 h 5143500"/>
              <a:gd name="connsiteX4" fmla="*/ 1482622 w 9144000"/>
              <a:gd name="connsiteY4" fmla="*/ 3666535 h 5143500"/>
              <a:gd name="connsiteX5" fmla="*/ 0 w 9144000"/>
              <a:gd name="connsiteY5" fmla="*/ 3664438 h 5143500"/>
              <a:gd name="connsiteX6" fmla="*/ 0 w 9144000"/>
              <a:gd name="connsiteY6" fmla="*/ 813335 h 5143500"/>
              <a:gd name="connsiteX7" fmla="*/ 1738068 w 9144000"/>
              <a:gd name="connsiteY7" fmla="*/ 809893 h 5143500"/>
              <a:gd name="connsiteX8" fmla="*/ 1734627 w 9144000"/>
              <a:gd name="connsiteY8" fmla="*/ 177877 h 5143500"/>
              <a:gd name="connsiteX9" fmla="*/ 0 w 9144000"/>
              <a:gd name="connsiteY9" fmla="*/ 177877 h 5143500"/>
              <a:gd name="connsiteX10" fmla="*/ 0 w 9144000"/>
              <a:gd name="connsiteY10" fmla="*/ 0 h 5143500"/>
              <a:gd name="connsiteX0" fmla="*/ 3278 w 9147278"/>
              <a:gd name="connsiteY0" fmla="*/ 0 h 5143500"/>
              <a:gd name="connsiteX1" fmla="*/ 9147278 w 9147278"/>
              <a:gd name="connsiteY1" fmla="*/ 0 h 5143500"/>
              <a:gd name="connsiteX2" fmla="*/ 9147278 w 9147278"/>
              <a:gd name="connsiteY2" fmla="*/ 5143500 h 5143500"/>
              <a:gd name="connsiteX3" fmla="*/ 1485900 w 9147278"/>
              <a:gd name="connsiteY3" fmla="*/ 5135807 h 5143500"/>
              <a:gd name="connsiteX4" fmla="*/ 0 w 9147278"/>
              <a:gd name="connsiteY4" fmla="*/ 5139735 h 5143500"/>
              <a:gd name="connsiteX5" fmla="*/ 3278 w 9147278"/>
              <a:gd name="connsiteY5" fmla="*/ 3664438 h 5143500"/>
              <a:gd name="connsiteX6" fmla="*/ 3278 w 9147278"/>
              <a:gd name="connsiteY6" fmla="*/ 813335 h 5143500"/>
              <a:gd name="connsiteX7" fmla="*/ 1741346 w 9147278"/>
              <a:gd name="connsiteY7" fmla="*/ 809893 h 5143500"/>
              <a:gd name="connsiteX8" fmla="*/ 1737905 w 9147278"/>
              <a:gd name="connsiteY8" fmla="*/ 177877 h 5143500"/>
              <a:gd name="connsiteX9" fmla="*/ 3278 w 9147278"/>
              <a:gd name="connsiteY9" fmla="*/ 177877 h 5143500"/>
              <a:gd name="connsiteX10" fmla="*/ 3278 w 9147278"/>
              <a:gd name="connsiteY10" fmla="*/ 0 h 5143500"/>
              <a:gd name="connsiteX0" fmla="*/ 3278 w 9147278"/>
              <a:gd name="connsiteY0" fmla="*/ 0 h 5143500"/>
              <a:gd name="connsiteX1" fmla="*/ 9147278 w 9147278"/>
              <a:gd name="connsiteY1" fmla="*/ 0 h 5143500"/>
              <a:gd name="connsiteX2" fmla="*/ 9147278 w 9147278"/>
              <a:gd name="connsiteY2" fmla="*/ 5143500 h 5143500"/>
              <a:gd name="connsiteX3" fmla="*/ 0 w 9147278"/>
              <a:gd name="connsiteY3" fmla="*/ 5139735 h 5143500"/>
              <a:gd name="connsiteX4" fmla="*/ 3278 w 9147278"/>
              <a:gd name="connsiteY4" fmla="*/ 3664438 h 5143500"/>
              <a:gd name="connsiteX5" fmla="*/ 3278 w 9147278"/>
              <a:gd name="connsiteY5" fmla="*/ 813335 h 5143500"/>
              <a:gd name="connsiteX6" fmla="*/ 1741346 w 9147278"/>
              <a:gd name="connsiteY6" fmla="*/ 809893 h 5143500"/>
              <a:gd name="connsiteX7" fmla="*/ 1737905 w 9147278"/>
              <a:gd name="connsiteY7" fmla="*/ 177877 h 5143500"/>
              <a:gd name="connsiteX8" fmla="*/ 3278 w 9147278"/>
              <a:gd name="connsiteY8" fmla="*/ 177877 h 5143500"/>
              <a:gd name="connsiteX9" fmla="*/ 3278 w 9147278"/>
              <a:gd name="connsiteY9" fmla="*/ 0 h 5143500"/>
              <a:gd name="connsiteX0" fmla="*/ 679762 w 9823762"/>
              <a:gd name="connsiteY0" fmla="*/ 0 h 5143500"/>
              <a:gd name="connsiteX1" fmla="*/ 9823762 w 9823762"/>
              <a:gd name="connsiteY1" fmla="*/ 0 h 5143500"/>
              <a:gd name="connsiteX2" fmla="*/ 9823762 w 9823762"/>
              <a:gd name="connsiteY2" fmla="*/ 5143500 h 5143500"/>
              <a:gd name="connsiteX3" fmla="*/ 676484 w 9823762"/>
              <a:gd name="connsiteY3" fmla="*/ 5139735 h 5143500"/>
              <a:gd name="connsiteX4" fmla="*/ 679762 w 9823762"/>
              <a:gd name="connsiteY4" fmla="*/ 3664438 h 5143500"/>
              <a:gd name="connsiteX5" fmla="*/ 679762 w 9823762"/>
              <a:gd name="connsiteY5" fmla="*/ 813335 h 5143500"/>
              <a:gd name="connsiteX6" fmla="*/ 2417830 w 9823762"/>
              <a:gd name="connsiteY6" fmla="*/ 809893 h 5143500"/>
              <a:gd name="connsiteX7" fmla="*/ 2414389 w 9823762"/>
              <a:gd name="connsiteY7" fmla="*/ 177877 h 5143500"/>
              <a:gd name="connsiteX8" fmla="*/ 679762 w 9823762"/>
              <a:gd name="connsiteY8" fmla="*/ 177877 h 5143500"/>
              <a:gd name="connsiteX9" fmla="*/ 679762 w 9823762"/>
              <a:gd name="connsiteY9" fmla="*/ 0 h 5143500"/>
              <a:gd name="connsiteX0" fmla="*/ 3278 w 9147278"/>
              <a:gd name="connsiteY0" fmla="*/ 0 h 5143500"/>
              <a:gd name="connsiteX1" fmla="*/ 9147278 w 9147278"/>
              <a:gd name="connsiteY1" fmla="*/ 0 h 5143500"/>
              <a:gd name="connsiteX2" fmla="*/ 9147278 w 9147278"/>
              <a:gd name="connsiteY2" fmla="*/ 5143500 h 5143500"/>
              <a:gd name="connsiteX3" fmla="*/ 0 w 9147278"/>
              <a:gd name="connsiteY3" fmla="*/ 5139735 h 5143500"/>
              <a:gd name="connsiteX4" fmla="*/ 3278 w 9147278"/>
              <a:gd name="connsiteY4" fmla="*/ 3664438 h 5143500"/>
              <a:gd name="connsiteX5" fmla="*/ 3278 w 9147278"/>
              <a:gd name="connsiteY5" fmla="*/ 813335 h 5143500"/>
              <a:gd name="connsiteX6" fmla="*/ 1741346 w 9147278"/>
              <a:gd name="connsiteY6" fmla="*/ 809893 h 5143500"/>
              <a:gd name="connsiteX7" fmla="*/ 1737905 w 9147278"/>
              <a:gd name="connsiteY7" fmla="*/ 177877 h 5143500"/>
              <a:gd name="connsiteX8" fmla="*/ 3278 w 9147278"/>
              <a:gd name="connsiteY8" fmla="*/ 177877 h 5143500"/>
              <a:gd name="connsiteX9" fmla="*/ 3278 w 9147278"/>
              <a:gd name="connsiteY9" fmla="*/ 0 h 5143500"/>
              <a:gd name="connsiteX0" fmla="*/ 748840 w 9892840"/>
              <a:gd name="connsiteY0" fmla="*/ 0 h 5143500"/>
              <a:gd name="connsiteX1" fmla="*/ 9892840 w 9892840"/>
              <a:gd name="connsiteY1" fmla="*/ 0 h 5143500"/>
              <a:gd name="connsiteX2" fmla="*/ 9892840 w 9892840"/>
              <a:gd name="connsiteY2" fmla="*/ 5143500 h 5143500"/>
              <a:gd name="connsiteX3" fmla="*/ 745562 w 9892840"/>
              <a:gd name="connsiteY3" fmla="*/ 5139735 h 5143500"/>
              <a:gd name="connsiteX4" fmla="*/ 748840 w 9892840"/>
              <a:gd name="connsiteY4" fmla="*/ 813335 h 5143500"/>
              <a:gd name="connsiteX5" fmla="*/ 2486908 w 9892840"/>
              <a:gd name="connsiteY5" fmla="*/ 809893 h 5143500"/>
              <a:gd name="connsiteX6" fmla="*/ 2483467 w 9892840"/>
              <a:gd name="connsiteY6" fmla="*/ 177877 h 5143500"/>
              <a:gd name="connsiteX7" fmla="*/ 748840 w 9892840"/>
              <a:gd name="connsiteY7" fmla="*/ 177877 h 5143500"/>
              <a:gd name="connsiteX8" fmla="*/ 748840 w 9892840"/>
              <a:gd name="connsiteY8" fmla="*/ 0 h 5143500"/>
              <a:gd name="connsiteX0" fmla="*/ 680127 w 9824127"/>
              <a:gd name="connsiteY0" fmla="*/ 0 h 5143500"/>
              <a:gd name="connsiteX1" fmla="*/ 9824127 w 9824127"/>
              <a:gd name="connsiteY1" fmla="*/ 0 h 5143500"/>
              <a:gd name="connsiteX2" fmla="*/ 9824127 w 9824127"/>
              <a:gd name="connsiteY2" fmla="*/ 5143500 h 5143500"/>
              <a:gd name="connsiteX3" fmla="*/ 676849 w 9824127"/>
              <a:gd name="connsiteY3" fmla="*/ 5139735 h 5143500"/>
              <a:gd name="connsiteX4" fmla="*/ 680127 w 9824127"/>
              <a:gd name="connsiteY4" fmla="*/ 813335 h 5143500"/>
              <a:gd name="connsiteX5" fmla="*/ 2418195 w 9824127"/>
              <a:gd name="connsiteY5" fmla="*/ 809893 h 5143500"/>
              <a:gd name="connsiteX6" fmla="*/ 2414754 w 9824127"/>
              <a:gd name="connsiteY6" fmla="*/ 177877 h 5143500"/>
              <a:gd name="connsiteX7" fmla="*/ 680127 w 9824127"/>
              <a:gd name="connsiteY7" fmla="*/ 177877 h 5143500"/>
              <a:gd name="connsiteX8" fmla="*/ 680127 w 9824127"/>
              <a:gd name="connsiteY8" fmla="*/ 0 h 5143500"/>
              <a:gd name="connsiteX0" fmla="*/ 3278 w 9147278"/>
              <a:gd name="connsiteY0" fmla="*/ 0 h 5143500"/>
              <a:gd name="connsiteX1" fmla="*/ 9147278 w 9147278"/>
              <a:gd name="connsiteY1" fmla="*/ 0 h 5143500"/>
              <a:gd name="connsiteX2" fmla="*/ 9147278 w 9147278"/>
              <a:gd name="connsiteY2" fmla="*/ 5143500 h 5143500"/>
              <a:gd name="connsiteX3" fmla="*/ 0 w 9147278"/>
              <a:gd name="connsiteY3" fmla="*/ 5139735 h 5143500"/>
              <a:gd name="connsiteX4" fmla="*/ 3278 w 9147278"/>
              <a:gd name="connsiteY4" fmla="*/ 813335 h 5143500"/>
              <a:gd name="connsiteX5" fmla="*/ 1741346 w 9147278"/>
              <a:gd name="connsiteY5" fmla="*/ 809893 h 5143500"/>
              <a:gd name="connsiteX6" fmla="*/ 1737905 w 9147278"/>
              <a:gd name="connsiteY6" fmla="*/ 177877 h 5143500"/>
              <a:gd name="connsiteX7" fmla="*/ 3278 w 9147278"/>
              <a:gd name="connsiteY7" fmla="*/ 177877 h 5143500"/>
              <a:gd name="connsiteX8" fmla="*/ 3278 w 9147278"/>
              <a:gd name="connsiteY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278" h="5143500">
                <a:moveTo>
                  <a:pt x="3278" y="0"/>
                </a:moveTo>
                <a:lnTo>
                  <a:pt x="9147278" y="0"/>
                </a:lnTo>
                <a:lnTo>
                  <a:pt x="9147278" y="5143500"/>
                </a:lnTo>
                <a:lnTo>
                  <a:pt x="0" y="5139735"/>
                </a:lnTo>
                <a:lnTo>
                  <a:pt x="3278" y="813335"/>
                </a:lnTo>
                <a:lnTo>
                  <a:pt x="1741346" y="809893"/>
                </a:lnTo>
                <a:lnTo>
                  <a:pt x="1737905" y="177877"/>
                </a:lnTo>
                <a:lnTo>
                  <a:pt x="3278" y="177877"/>
                </a:lnTo>
                <a:lnTo>
                  <a:pt x="3278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rgbClr val="A9A9A9"/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AA6580-EE59-B84D-9784-155F97A53C13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Kun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bilde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uten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billedtekst</a:t>
            </a:r>
            <a:endParaRPr kumimoji="0" lang="nb-NO" sz="900" b="1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7756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b-NO" dirty="0">
                <a:latin typeface="+mn-lt"/>
              </a:rPr>
              <a:t>Tittel i versaler maks to linjer</a:t>
            </a: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93CCADA-2AEE-D84D-AB04-D0C3FD1582A4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5939" y="1555199"/>
            <a:ext cx="8110536" cy="3212063"/>
          </a:xfrm>
          <a:noFill/>
        </p:spPr>
        <p:txBody>
          <a:bodyPr lIns="180000" tIns="702000" rIns="180000" anchor="t">
            <a:normAutofit/>
          </a:bodyPr>
          <a:lstStyle>
            <a:lvl1pPr marL="0" indent="0" algn="ctr">
              <a:buNone/>
              <a:defRPr sz="1200" i="1">
                <a:solidFill>
                  <a:srgbClr val="A4A4A4"/>
                </a:solidFill>
              </a:defRPr>
            </a:lvl1pPr>
          </a:lstStyle>
          <a:p>
            <a:r>
              <a:rPr lang="nb-NO" noProof="1"/>
              <a:t>Klikk på ikonet midt i bildeboksen for å sette inn bilde. Kutt, skaler og plasser bildet ved hjelp av knappene som dukker opp under bildeboksen.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Kun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tittel</a:t>
            </a:r>
            <a:endParaRPr kumimoji="0" lang="nb-NO" sz="900" b="1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064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slide med 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519845" y="550569"/>
            <a:ext cx="5521393" cy="4028388"/>
          </a:xfrm>
          <a:custGeom>
            <a:avLst/>
            <a:gdLst/>
            <a:ahLst/>
            <a:cxnLst/>
            <a:rect l="l" t="t" r="r" b="b"/>
            <a:pathLst>
              <a:path w="5521393" h="4028388">
                <a:moveTo>
                  <a:pt x="0" y="0"/>
                </a:moveTo>
                <a:lnTo>
                  <a:pt x="4022793" y="0"/>
                </a:lnTo>
                <a:lnTo>
                  <a:pt x="4028388" y="0"/>
                </a:lnTo>
                <a:lnTo>
                  <a:pt x="5521393" y="0"/>
                </a:lnTo>
                <a:lnTo>
                  <a:pt x="5521393" y="635000"/>
                </a:lnTo>
                <a:lnTo>
                  <a:pt x="4028388" y="635000"/>
                </a:lnTo>
                <a:lnTo>
                  <a:pt x="4028388" y="4028388"/>
                </a:lnTo>
                <a:lnTo>
                  <a:pt x="0" y="40283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2156" y="3528580"/>
            <a:ext cx="3315642" cy="700520"/>
          </a:xfrm>
        </p:spPr>
        <p:txBody>
          <a:bodyPr bIns="0" anchor="b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Sted, dato, foredragsholder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472FEB0-2128-FF4F-AC34-1243CD0DC03A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8445" y="1597820"/>
            <a:ext cx="3349353" cy="1768096"/>
          </a:xfrm>
        </p:spPr>
        <p:txBody>
          <a:bodyPr>
            <a:normAutofit/>
          </a:bodyPr>
          <a:lstStyle>
            <a:lvl1pPr>
              <a:defRPr sz="2300" cap="all">
                <a:latin typeface="+mj-lt"/>
              </a:defRPr>
            </a:lvl1pPr>
          </a:lstStyle>
          <a:p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33" name="Picture 32" descr="SB_logo svar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62" y="739845"/>
            <a:ext cx="955071" cy="18880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-1803400" y="1819512"/>
            <a:ext cx="160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Forsideslide med bilde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Dette bildet kan ikke endres. Ønsker du et annet bilde, bruk </a:t>
            </a:r>
            <a:r>
              <a:rPr kumimoji="0" lang="nb-NO" sz="900" b="0" i="1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</a:rPr>
              <a:t>forsideslide.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Forsideslideslide med bilde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79978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3E953C2-AE12-C243-BC18-3AC4E04916AA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Tom</a:t>
            </a:r>
            <a:endParaRPr kumimoji="0" lang="nb-NO" sz="900" b="1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635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en profilelem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005ECF-2C6C-F54B-AA35-B35D0659E7E2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Tom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uten</a:t>
            </a:r>
            <a:r>
              <a:rPr lang="en-GB" sz="900" b="1" i="0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 </a:t>
            </a:r>
            <a:r>
              <a:rPr lang="en-GB" sz="900" b="1" i="0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profilelementer</a:t>
            </a:r>
            <a:endParaRPr kumimoji="0" lang="nb-NO" sz="900" b="1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234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556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6B6B6B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5547"/>
            <a:ext cx="8229600" cy="3726917"/>
          </a:xfrm>
        </p:spPr>
        <p:txBody>
          <a:bodyPr/>
          <a:lstStyle>
            <a:lvl1pPr>
              <a:defRPr sz="2400">
                <a:solidFill>
                  <a:srgbClr val="60606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rgbClr val="606060"/>
                </a:solidFill>
              </a:defRPr>
            </a:lvl2pPr>
            <a:lvl3pPr>
              <a:defRPr sz="1800">
                <a:solidFill>
                  <a:srgbClr val="606060"/>
                </a:solidFill>
              </a:defRPr>
            </a:lvl3pPr>
            <a:lvl4pPr>
              <a:defRPr sz="1600">
                <a:solidFill>
                  <a:srgbClr val="606060"/>
                </a:solidFill>
              </a:defRPr>
            </a:lvl4pPr>
            <a:lvl5pPr>
              <a:defRPr sz="1400">
                <a:solidFill>
                  <a:srgbClr val="606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13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li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954" y="1976438"/>
            <a:ext cx="5744244" cy="907941"/>
          </a:xfrm>
        </p:spPr>
        <p:txBody>
          <a:bodyPr anchor="t">
            <a:spAutoFit/>
          </a:bodyPr>
          <a:lstStyle>
            <a:lvl1pPr algn="l">
              <a:defRPr sz="2800" b="1" cap="all">
                <a:latin typeface="+mj-lt"/>
              </a:defRPr>
            </a:lvl1pPr>
          </a:lstStyle>
          <a:p>
            <a:r>
              <a:rPr lang="nb-NO" dirty="0"/>
              <a:t>Tittel skilleslide maks tre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5DCC129-1978-A445-8D8D-3402DBFCCD80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ygg_med_mening_horisontal_sor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0" y="4285622"/>
            <a:ext cx="1077529" cy="34511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Skilleslide grønn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0420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lide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pic>
        <p:nvPicPr>
          <p:cNvPr id="4" name="Picture 3" descr="Bygg_med_mening_horisontal_sor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0" y="4285622"/>
            <a:ext cx="1077529" cy="3451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B5EFA46-EB98-D241-AE31-814FC59A55AC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23954" y="1976438"/>
            <a:ext cx="5744244" cy="907941"/>
          </a:xfrm>
        </p:spPr>
        <p:txBody>
          <a:bodyPr anchor="t">
            <a:spAutoFit/>
          </a:bodyPr>
          <a:lstStyle>
            <a:lvl1pPr algn="l">
              <a:defRPr sz="2800" b="1" cap="all">
                <a:latin typeface="+mj-lt"/>
              </a:defRPr>
            </a:lvl1pPr>
          </a:lstStyle>
          <a:p>
            <a:r>
              <a:rPr lang="nb-NO" dirty="0"/>
              <a:t>Tittel skilleslide maks tre linjer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Skilleslide grå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12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lide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B4A7F8D-BE65-1A4C-A4A0-96E30D6E7A40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23954" y="1976438"/>
            <a:ext cx="5744244" cy="907941"/>
          </a:xfrm>
        </p:spPr>
        <p:txBody>
          <a:bodyPr anchor="t">
            <a:spAutoFit/>
          </a:bodyPr>
          <a:lstStyle>
            <a:lvl1pPr algn="l">
              <a:defRPr sz="2800" b="1" cap="all">
                <a:latin typeface="+mj-lt"/>
              </a:defRPr>
            </a:lvl1pPr>
          </a:lstStyle>
          <a:p>
            <a:r>
              <a:rPr lang="nb-NO" dirty="0"/>
              <a:t>Tittel skilleslide maks tre linjer</a:t>
            </a:r>
            <a:endParaRPr lang="en-US" dirty="0"/>
          </a:p>
        </p:txBody>
      </p:sp>
      <p:pic>
        <p:nvPicPr>
          <p:cNvPr id="10" name="Picture 9" descr="Bygg_med_mening_horisontal_sor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0" y="4285622"/>
            <a:ext cx="1077529" cy="34511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Skilleslide gul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6946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lide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8C2F28A-8A0C-314A-8A25-0D140880E828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23954" y="1976438"/>
            <a:ext cx="5744244" cy="907941"/>
          </a:xfrm>
        </p:spPr>
        <p:txBody>
          <a:bodyPr anchor="t">
            <a:spAutoFit/>
          </a:bodyPr>
          <a:lstStyle>
            <a:lvl1pPr algn="l">
              <a:defRPr sz="2800" b="1" cap="all">
                <a:latin typeface="+mj-lt"/>
              </a:defRPr>
            </a:lvl1pPr>
          </a:lstStyle>
          <a:p>
            <a:r>
              <a:rPr lang="nb-NO" dirty="0"/>
              <a:t>Tittel skilleslide maks tre linjer</a:t>
            </a:r>
            <a:endParaRPr lang="en-US" dirty="0"/>
          </a:p>
        </p:txBody>
      </p:sp>
      <p:pic>
        <p:nvPicPr>
          <p:cNvPr id="10" name="Picture 9" descr="Bygg_med_mening_horisontal_sor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0" y="4285622"/>
            <a:ext cx="1077529" cy="34511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Skilleslide orange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050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lide ros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BDDFF59-EAC3-6A47-8A25-47C54412363B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23954" y="1976438"/>
            <a:ext cx="5744244" cy="907941"/>
          </a:xfrm>
        </p:spPr>
        <p:txBody>
          <a:bodyPr anchor="t">
            <a:spAutoFit/>
          </a:bodyPr>
          <a:lstStyle>
            <a:lvl1pPr algn="l">
              <a:defRPr sz="2800" b="1" cap="all">
                <a:latin typeface="+mj-lt"/>
              </a:defRPr>
            </a:lvl1pPr>
          </a:lstStyle>
          <a:p>
            <a:r>
              <a:rPr lang="nb-NO" dirty="0"/>
              <a:t>Tittel skilleslide maks tre linjer</a:t>
            </a:r>
            <a:endParaRPr lang="en-US" dirty="0"/>
          </a:p>
        </p:txBody>
      </p:sp>
      <p:pic>
        <p:nvPicPr>
          <p:cNvPr id="10" name="Picture 9" descr="Bygg_med_mening_horisontal_sor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0" y="4285622"/>
            <a:ext cx="1077529" cy="34511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Skilleslide rosa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3947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l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sbygg_logo_hvit_ramme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0C5DB7A-13D7-F441-B649-8F71A083091E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23954" y="1976438"/>
            <a:ext cx="5744244" cy="907941"/>
          </a:xfrm>
        </p:spPr>
        <p:txBody>
          <a:bodyPr anchor="t">
            <a:spAutoFit/>
          </a:bodyPr>
          <a:lstStyle>
            <a:lvl1pPr algn="l">
              <a:defRPr sz="2800" b="1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Tittel skilleslide maks tre linjer</a:t>
            </a:r>
            <a:endParaRPr lang="en-US" dirty="0"/>
          </a:p>
        </p:txBody>
      </p:sp>
      <p:pic>
        <p:nvPicPr>
          <p:cNvPr id="14" name="Picture 13" descr="Bygg_med_mening_horisontal_hv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49" y="4285622"/>
            <a:ext cx="1077526" cy="34511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Skilleslide lilla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7580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54AD8C4-C154-864F-80F8-21EB97784D6F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2763" y="794516"/>
            <a:ext cx="8117946" cy="415498"/>
          </a:xfrm>
          <a:prstGeom prst="rect">
            <a:avLst/>
          </a:prstGeom>
        </p:spPr>
        <p:txBody>
          <a:bodyPr vert="horz" lIns="0" tIns="0" rIns="91440" bIns="45720" rtlCol="0" anchor="t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nb-NO" dirty="0"/>
              <a:t>Tittel i versaler maks to linjer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512762" y="1898650"/>
            <a:ext cx="8117947" cy="269597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21016" y="-274502"/>
            <a:ext cx="4148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1-spalte layout</a:t>
            </a:r>
            <a:endParaRPr kumimoji="0" lang="nb-NO" sz="900" b="0" i="1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949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tsbygg_logo_hvit_ramme2.eps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77924"/>
            <a:ext cx="1739900" cy="635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150" y="4767263"/>
            <a:ext cx="1738027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334FB63-2F9F-7342-A585-059C0048F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763" y="794516"/>
            <a:ext cx="8117946" cy="446276"/>
          </a:xfrm>
          <a:prstGeom prst="rect">
            <a:avLst/>
          </a:prstGeom>
        </p:spPr>
        <p:txBody>
          <a:bodyPr vert="horz" lIns="0" tIns="0" rIns="91440" bIns="45720" rtlCol="0" anchor="t">
            <a:sp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762" y="1898650"/>
            <a:ext cx="8117947" cy="269597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077509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3B59B34B-A082-204F-BAB0-58195112F5E8}" type="datetime1">
              <a:rPr lang="nb-NO" smtClean="0"/>
              <a:t>13.08.2018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13894" y="-7213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3292" y="733514"/>
            <a:ext cx="811741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49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1" r:id="rId3"/>
    <p:sldLayoutId id="2147483659" r:id="rId4"/>
    <p:sldLayoutId id="2147483661" r:id="rId5"/>
    <p:sldLayoutId id="2147483662" r:id="rId6"/>
    <p:sldLayoutId id="2147483660" r:id="rId7"/>
    <p:sldLayoutId id="2147483668" r:id="rId8"/>
    <p:sldLayoutId id="2147483663" r:id="rId9"/>
    <p:sldLayoutId id="2147483650" r:id="rId10"/>
    <p:sldLayoutId id="2147483667" r:id="rId11"/>
    <p:sldLayoutId id="2147483677" r:id="rId12"/>
    <p:sldLayoutId id="2147483665" r:id="rId13"/>
    <p:sldLayoutId id="2147483674" r:id="rId14"/>
    <p:sldLayoutId id="2147483676" r:id="rId15"/>
    <p:sldLayoutId id="2147483675" r:id="rId16"/>
    <p:sldLayoutId id="2147483671" r:id="rId17"/>
    <p:sldLayoutId id="2147483679" r:id="rId18"/>
    <p:sldLayoutId id="2147483654" r:id="rId19"/>
    <p:sldLayoutId id="2147483655" r:id="rId20"/>
    <p:sldLayoutId id="2147483678" r:id="rId21"/>
    <p:sldLayoutId id="2147483680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Arendalsuka</a:t>
            </a:r>
            <a:r>
              <a:rPr lang="en-GB" dirty="0"/>
              <a:t> 2018</a:t>
            </a:r>
          </a:p>
          <a:p>
            <a:r>
              <a:rPr lang="en-GB" dirty="0"/>
              <a:t>Harald Vaagaasar </a:t>
            </a:r>
            <a:r>
              <a:rPr lang="en-GB" dirty="0" err="1"/>
              <a:t>Nikolaisen</a:t>
            </a:r>
            <a:r>
              <a:rPr lang="en-GB" dirty="0"/>
              <a:t>, </a:t>
            </a:r>
            <a:r>
              <a:rPr lang="en-GB" dirty="0" err="1"/>
              <a:t>adm.</a:t>
            </a:r>
            <a:r>
              <a:rPr lang="en-GB" dirty="0"/>
              <a:t> dir.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bygg</a:t>
            </a:r>
            <a:r>
              <a:rPr lang="en-GB" dirty="0"/>
              <a:t> I </a:t>
            </a:r>
            <a:r>
              <a:rPr lang="en-GB" dirty="0" err="1"/>
              <a:t>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24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4342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36221" y="4543425"/>
            <a:ext cx="88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  <a:r>
              <a:rPr lang="nb-NO" b="1" dirty="0"/>
              <a:t>Norges mest miljøvennlige bygning: Campus Evenstad i Hedmark</a:t>
            </a:r>
          </a:p>
        </p:txBody>
      </p:sp>
    </p:spTree>
    <p:extLst>
      <p:ext uri="{BB962C8B-B14F-4D97-AF65-F5344CB8AC3E}">
        <p14:creationId xmlns:p14="http://schemas.microsoft.com/office/powerpoint/2010/main" val="3348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spart ca. 146 000 tonn CO</a:t>
            </a:r>
            <a:r>
              <a:rPr lang="nb-NO" baseline="-25000" dirty="0"/>
              <a:t>2</a:t>
            </a:r>
            <a:r>
              <a:rPr lang="nb-NO" dirty="0"/>
              <a:t> -ekvivalenter over livsløpet (60 år)</a:t>
            </a:r>
          </a:p>
          <a:p>
            <a:r>
              <a:rPr lang="nb-NO" dirty="0"/>
              <a:t>pluss ca. 20 000 tonn CO</a:t>
            </a:r>
            <a:r>
              <a:rPr lang="nb-NO" baseline="-25000" dirty="0"/>
              <a:t>2</a:t>
            </a:r>
            <a:r>
              <a:rPr lang="nb-NO" dirty="0"/>
              <a:t> - ekvivalenter gjennom karbonbinding i trematerialer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r>
              <a:rPr lang="nb-NO" dirty="0"/>
              <a:t>	= 42 millioner biffer á 250 gram !</a:t>
            </a: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12762" y="794515"/>
            <a:ext cx="5507038" cy="846386"/>
          </a:xfrm>
        </p:spPr>
        <p:txBody>
          <a:bodyPr/>
          <a:lstStyle/>
          <a:p>
            <a:r>
              <a:rPr lang="nb-NO" b="1" dirty="0">
                <a:solidFill>
                  <a:srgbClr val="0070C0"/>
                </a:solidFill>
              </a:rPr>
              <a:t>Hvis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b="1" dirty="0"/>
              <a:t>hele vår portefølje var bygget av </a:t>
            </a:r>
            <a:r>
              <a:rPr lang="nb-NO" b="1" dirty="0" err="1"/>
              <a:t>massivtre</a:t>
            </a:r>
            <a:r>
              <a:rPr lang="nb-NO" b="1" dirty="0"/>
              <a:t> ville vi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781" y="0"/>
            <a:ext cx="28932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4723" y="4720881"/>
            <a:ext cx="3333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/>
              <a:t>Smaragdbygget, NTNU Gjøvik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7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0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43725" y="4543425"/>
            <a:ext cx="88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Raskere byggetid og bedre logistikk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5096"/>
            <a:ext cx="9144000" cy="46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12762" y="794516"/>
            <a:ext cx="8113713" cy="846386"/>
          </a:xfrm>
        </p:spPr>
        <p:txBody>
          <a:bodyPr/>
          <a:lstStyle/>
          <a:p>
            <a:r>
              <a:rPr lang="nb-NO" dirty="0"/>
              <a:t>utfordringer  til bransjen: </a:t>
            </a:r>
            <a:r>
              <a:rPr lang="nb-NO" b="1" dirty="0"/>
              <a:t>bedre planlegging, prosjektering, logistikk og kulturendring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62" y="1640902"/>
            <a:ext cx="7731125" cy="3713855"/>
          </a:xfrm>
        </p:spPr>
      </p:pic>
    </p:spTree>
    <p:extLst>
      <p:ext uri="{BB962C8B-B14F-4D97-AF65-F5344CB8AC3E}">
        <p14:creationId xmlns:p14="http://schemas.microsoft.com/office/powerpoint/2010/main" val="329564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12762" y="794515"/>
            <a:ext cx="4446006" cy="846386"/>
          </a:xfrm>
        </p:spPr>
        <p:txBody>
          <a:bodyPr/>
          <a:lstStyle/>
          <a:p>
            <a:r>
              <a:rPr lang="nb-NO" dirty="0"/>
              <a:t>Statsbygg krever sertifisert trevirke</a:t>
            </a:r>
          </a:p>
        </p:txBody>
      </p:sp>
      <p:pic>
        <p:nvPicPr>
          <p:cNvPr id="4" name="Picture 2" descr="Bilderesultat for fs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46" y="2099729"/>
            <a:ext cx="2855283" cy="21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ilderesultat for pef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130" y="2002697"/>
            <a:ext cx="2363638" cy="23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4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2763" y="794516"/>
            <a:ext cx="8117946" cy="446276"/>
          </a:xfrm>
        </p:spPr>
        <p:txBody>
          <a:bodyPr/>
          <a:lstStyle/>
          <a:p>
            <a:r>
              <a:rPr lang="nb-NO" dirty="0"/>
              <a:t>Et regjeringskvartal i tre?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23415"/>
            <a:ext cx="5557838" cy="3643313"/>
          </a:xfrm>
        </p:spPr>
      </p:pic>
    </p:spTree>
    <p:extLst>
      <p:ext uri="{BB962C8B-B14F-4D97-AF65-F5344CB8AC3E}">
        <p14:creationId xmlns:p14="http://schemas.microsoft.com/office/powerpoint/2010/main" val="1325791693"/>
      </p:ext>
    </p:extLst>
  </p:cSld>
  <p:clrMapOvr>
    <a:masterClrMapping/>
  </p:clrMapOvr>
</p:sld>
</file>

<file path=ppt/theme/theme1.xml><?xml version="1.0" encoding="utf-8"?>
<a:theme xmlns:a="http://schemas.openxmlformats.org/drawingml/2006/main" name="Statsbygg_PPT_16_9_mal_ORIG_DEF5">
  <a:themeElements>
    <a:clrScheme name="STATSBYGG">
      <a:dk1>
        <a:srgbClr val="000000"/>
      </a:dk1>
      <a:lt1>
        <a:srgbClr val="FFFFFF"/>
      </a:lt1>
      <a:dk2>
        <a:srgbClr val="AFAFAE"/>
      </a:dk2>
      <a:lt2>
        <a:srgbClr val="E3E3E3"/>
      </a:lt2>
      <a:accent1>
        <a:srgbClr val="32696F"/>
      </a:accent1>
      <a:accent2>
        <a:srgbClr val="76BABC"/>
      </a:accent2>
      <a:accent3>
        <a:srgbClr val="FDCF3F"/>
      </a:accent3>
      <a:accent4>
        <a:srgbClr val="E98652"/>
      </a:accent4>
      <a:accent5>
        <a:srgbClr val="E46B79"/>
      </a:accent5>
      <a:accent6>
        <a:srgbClr val="7B5172"/>
      </a:accent6>
      <a:hlink>
        <a:srgbClr val="32696F"/>
      </a:hlink>
      <a:folHlink>
        <a:srgbClr val="32696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tsbygg_PPT_16_9_mal_ORIG_DEF5" id="{8DF3D55F-261E-A349-86C6-5E41347BBAA7}" vid="{50BADAE8-89B1-F040-8588-B8EBA3A5A0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Statsbygg_PPT_16_9_mal_ORIG_DEF5</Template>
  <TotalTime>90</TotalTime>
  <Words>99</Words>
  <Application>Microsoft Office PowerPoint</Application>
  <PresentationFormat>Skjermfremvisning (16:9)</PresentationFormat>
  <Paragraphs>22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Lucida Grande</vt:lpstr>
      <vt:lpstr>Statsbygg_PPT_16_9_mal_ORIG_DEF5</vt:lpstr>
      <vt:lpstr>bygg I tre</vt:lpstr>
      <vt:lpstr>PowerPoint-presentasjon</vt:lpstr>
      <vt:lpstr>Hvis hele vår portefølje var bygget av massivtre ville vi</vt:lpstr>
      <vt:lpstr>PowerPoint-presentasjon</vt:lpstr>
      <vt:lpstr>PowerPoint-presentasjon</vt:lpstr>
      <vt:lpstr>utfordringer  til bransjen: bedre planlegging, prosjektering, logistikk og kulturendring</vt:lpstr>
      <vt:lpstr>Statsbygg krever sertifisert trevirke</vt:lpstr>
      <vt:lpstr>Et regjeringskvartal i tre?</vt:lpstr>
    </vt:vector>
  </TitlesOfParts>
  <Company>Statsbygg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KTs</dc:creator>
  <cp:lastModifiedBy>Krogstad, Erlend Grøner</cp:lastModifiedBy>
  <cp:revision>16</cp:revision>
  <dcterms:created xsi:type="dcterms:W3CDTF">2015-12-17T14:01:07Z</dcterms:created>
  <dcterms:modified xsi:type="dcterms:W3CDTF">2018-08-13T09:21:09Z</dcterms:modified>
</cp:coreProperties>
</file>